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78" r:id="rId3"/>
    <p:sldId id="277" r:id="rId4"/>
    <p:sldId id="27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3966" y="-3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25209-F5E1-5AB4-D4AE-6052CDA10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A139B-6EB8-01A1-E134-FFC27E80C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1A22D-0FC3-FBB1-CB64-BE973B7A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80405-B162-8161-F0B1-0ADA072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2DC7C-9F83-B2E6-5D46-29E845EB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56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E169E-7905-4CCB-0F96-A6EC2900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A14F2-AB85-F81F-10A0-212E8F40F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80FA1-CCEF-FE4C-A003-F608C5DF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5AE6B-DCA7-EB67-F1F3-6A2B2E89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DB7A-61C2-3569-D9D1-65A746E3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93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4AB0D5-4045-71DF-240D-C3AF47298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32A16-86D4-EE12-9618-AB1803C47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6C402-E0C8-F29F-F293-0DCB5F54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BF0FD-DEF8-3826-D396-57715ED9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F92D4-7E18-1EFF-5C64-0BAE5CE8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41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E0E26-6C7E-2963-44D2-A85E6407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9DCE0-C97C-F8DF-CD20-E791244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69AB6-4F2B-CEE9-63AF-84FAF9D8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567F7-62B1-601D-09D4-C7204055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8FD0E-AE89-89BF-B22B-53EE02EA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4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A10-450F-EC10-5BE7-74258E0E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3BC15-DDED-3ABC-8CAC-A517A38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0DE35-A209-332E-0926-01CDF7E2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380B7-1DAF-021E-7BFA-E6C6038E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F369A-D573-7ACD-1E22-88354922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67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33781-B4C0-F7C7-1994-2AF0C969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F6CD2-2AAA-1A9C-F186-CB524B64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E24F36-FBB1-3078-6238-F8C105A37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19D2C-AEFA-C3D7-A89A-EA3CA251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EFC764-E0A3-A3DD-9A77-39A65F81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3C7CC-F162-F48C-DAE3-E280C38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32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61E1E-FCBB-E260-FDF8-9E079E4C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DF5870-E328-AE49-EA50-5AD0A67E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8F813-F4D1-B018-74A4-864880CF4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EEEF0-58C7-5C44-D4FA-5359F0E1A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87244-EE11-A198-6C21-654F0F07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B42732-AB11-C720-6FBE-0EA29073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02C9C2-CE6C-A729-56CC-2E56191E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14FF2F-0321-93E2-4E98-A643F617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57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D6A6C-5C22-57A7-0EA5-87264852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128AC3-C5B8-1E69-720E-1F17D559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B6D09-6333-C711-E121-E2700437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DAEA7-53C3-04F1-1FAC-64BD6788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7D596-E08B-0ED5-EC69-B12B0011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06569D-B4BA-9155-8EFC-0CDA0198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4B033-EAC0-CAF3-FE10-DF64B22B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66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DC571-00A0-6680-7819-3B9D6046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2C6DD-BA9D-C127-164D-76E0DBB3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2E613-9639-FD37-2617-01D92F00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DB848-4D47-2D54-E4ED-5412A364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D1F22-D8D1-1EB0-BF4F-C7C5D782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D5C38C-1519-685F-C585-4BEA3778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6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76271-EA7B-A616-1F75-7CC831E0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566639-01AC-E87E-1AB2-AF4D4EA9D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FD46BF-722A-E01C-74D5-77A48A39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16FB4-7D87-E26C-75C1-BAFE48E1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5726E-AE11-9C6E-518A-DC60DF83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F9445-85F0-70CB-BC56-720A00D1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8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E08853-BA30-2C07-746F-5E85A7AB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9BADC-ADE9-A2B8-AF56-CA75D0A8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D4BDA-8242-B9B9-6171-49AB29F97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57304-42FB-6184-0816-CB0A6B229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5A392-096C-AA9D-E7A9-9B17495F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우드, 바닥, 갈색이(가) 표시된 사진&#10;&#10;자동 생성된 설명">
            <a:extLst>
              <a:ext uri="{FF2B5EF4-FFF2-40B4-BE49-F238E27FC236}">
                <a16:creationId xmlns:a16="http://schemas.microsoft.com/office/drawing/2014/main" id="{91901D0F-A2C9-A9E7-0106-28DACEF0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60B4AE-B513-7E3B-B13B-8E0B88DDC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0733" y="1823000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39E440-E5F5-9ED3-984E-6EBC1D3ABE01}"/>
              </a:ext>
            </a:extLst>
          </p:cNvPr>
          <p:cNvSpPr txBox="1"/>
          <p:nvPr/>
        </p:nvSpPr>
        <p:spPr>
          <a:xfrm>
            <a:off x="7477225" y="1295933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D838D8A9-C151-199D-EC1A-3BFCBC460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7185835" y="2571614"/>
            <a:ext cx="388144" cy="328613"/>
          </a:xfrm>
          <a:prstGeom prst="rect">
            <a:avLst/>
          </a:prstGeom>
        </p:spPr>
      </p:pic>
      <p:pic>
        <p:nvPicPr>
          <p:cNvPr id="9" name="그림 8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689ABD15-1004-C8C1-9FDE-3098F8B0D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7613001" y="2843077"/>
            <a:ext cx="388144" cy="328613"/>
          </a:xfrm>
          <a:prstGeom prst="rect">
            <a:avLst/>
          </a:prstGeom>
        </p:spPr>
      </p:pic>
      <p:pic>
        <p:nvPicPr>
          <p:cNvPr id="10" name="그림 9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8B93EEB4-315D-8AF1-75F9-4504C846E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8105920" y="3166792"/>
            <a:ext cx="388144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F7E54-2185-2EF3-5D2E-4ECC2CD3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PC 게임, 비디오 게임 소프트웨어, 전략 비디오 게임이(가) 표시된 사진&#10;&#10;자동 생성된 설명">
            <a:extLst>
              <a:ext uri="{FF2B5EF4-FFF2-40B4-BE49-F238E27FC236}">
                <a16:creationId xmlns:a16="http://schemas.microsoft.com/office/drawing/2014/main" id="{25B68859-5171-7B78-FCE8-BEE72250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3" t="28472" r="68438" b="57917"/>
          <a:stretch/>
        </p:blipFill>
        <p:spPr>
          <a:xfrm>
            <a:off x="2981325" y="1952624"/>
            <a:ext cx="866776" cy="93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3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A5BE8-9D13-6A17-1C66-91983612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787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E217-ADF6-00CB-E4E1-A3722DBFC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848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24E83-0052-EAF8-69AF-DA67C5D10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PC 게임, 스크린샷, 전략 비디오 게임이(가) 표시된 사진&#10;&#10;자동 생성된 설명">
            <a:extLst>
              <a:ext uri="{FF2B5EF4-FFF2-40B4-BE49-F238E27FC236}">
                <a16:creationId xmlns:a16="http://schemas.microsoft.com/office/drawing/2014/main" id="{7EC21E6E-6C73-C12D-470D-176A8D4DA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E6CA485-19A0-D91A-B539-C6D63D410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9430" y="1753331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6FFCC-CB45-21B3-35D3-45A30897E5D6}"/>
              </a:ext>
            </a:extLst>
          </p:cNvPr>
          <p:cNvSpPr txBox="1"/>
          <p:nvPr/>
        </p:nvSpPr>
        <p:spPr>
          <a:xfrm>
            <a:off x="2495922" y="1226264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6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스크린샷, 야외, 강이(가) 표시된 사진&#10;&#10;자동 생성된 설명">
            <a:extLst>
              <a:ext uri="{FF2B5EF4-FFF2-40B4-BE49-F238E27FC236}">
                <a16:creationId xmlns:a16="http://schemas.microsoft.com/office/drawing/2014/main" id="{17C28108-242C-80D3-F13C-16ABE8BD9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52FAC36-31FF-C521-16A5-FFF1FBCA4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333" y="3852096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2B009-9FFD-7F25-B566-A1D668A01197}"/>
              </a:ext>
            </a:extLst>
          </p:cNvPr>
          <p:cNvSpPr txBox="1"/>
          <p:nvPr/>
        </p:nvSpPr>
        <p:spPr>
          <a:xfrm>
            <a:off x="3514825" y="3325029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538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스크린샷, PC 게임, 전략 비디오 게임, 야외이(가) 표시된 사진&#10;&#10;자동 생성된 설명">
            <a:extLst>
              <a:ext uri="{FF2B5EF4-FFF2-40B4-BE49-F238E27FC236}">
                <a16:creationId xmlns:a16="http://schemas.microsoft.com/office/drawing/2014/main" id="{BA7FD218-BE70-4B30-E81B-3A8E3911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3589A0F-8F3B-B48E-8112-FE1EED2A5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1921" y="2380348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87C089-4827-0856-E6DE-71FC37D36E41}"/>
              </a:ext>
            </a:extLst>
          </p:cNvPr>
          <p:cNvSpPr txBox="1"/>
          <p:nvPr/>
        </p:nvSpPr>
        <p:spPr>
          <a:xfrm>
            <a:off x="8278413" y="1853281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97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PC 게임, 전략 비디오 게임, 스크린샷, 어드벤처 게임이(가) 표시된 사진&#10;&#10;자동 생성된 설명">
            <a:extLst>
              <a:ext uri="{FF2B5EF4-FFF2-40B4-BE49-F238E27FC236}">
                <a16:creationId xmlns:a16="http://schemas.microsoft.com/office/drawing/2014/main" id="{9455BEC9-9F91-E26B-5D25-CDFFC43A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C7D71F-D09C-5E24-C55C-B7717E20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4710" y="838931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1FCE9-93A8-2008-19A6-B423441E664B}"/>
              </a:ext>
            </a:extLst>
          </p:cNvPr>
          <p:cNvSpPr txBox="1"/>
          <p:nvPr/>
        </p:nvSpPr>
        <p:spPr>
          <a:xfrm>
            <a:off x="6641202" y="311864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021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식물, 야외, 지상이(가) 표시된 사진&#10;&#10;자동 생성된 설명">
            <a:extLst>
              <a:ext uri="{FF2B5EF4-FFF2-40B4-BE49-F238E27FC236}">
                <a16:creationId xmlns:a16="http://schemas.microsoft.com/office/drawing/2014/main" id="{FB31B1F7-86A8-28C1-17E3-C398CD9B2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DBEA22-7859-8027-25F0-C4993BAE6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4264" y="2380348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7A7B38-EF7B-F88E-9153-165FEE1FDBF2}"/>
              </a:ext>
            </a:extLst>
          </p:cNvPr>
          <p:cNvSpPr txBox="1"/>
          <p:nvPr/>
        </p:nvSpPr>
        <p:spPr>
          <a:xfrm>
            <a:off x="2530756" y="1853281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88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55586-1763-7689-2F7F-C7B731DEA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PC 게임, 전략 비디오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518CCD73-C3F3-67C0-A037-2F29B22BC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D980F9-934F-8A2E-E4B1-C85DA40CE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7909" y="2380348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32B4FA-A5B9-B082-E3D4-645E74F19E03}"/>
              </a:ext>
            </a:extLst>
          </p:cNvPr>
          <p:cNvSpPr txBox="1"/>
          <p:nvPr/>
        </p:nvSpPr>
        <p:spPr>
          <a:xfrm>
            <a:off x="1764401" y="1853281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118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59B7C-5DDC-1959-1EAC-DE94845D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물, 배, 스크린샷, PC 게임이(가) 표시된 사진&#10;&#10;자동 생성된 설명">
            <a:extLst>
              <a:ext uri="{FF2B5EF4-FFF2-40B4-BE49-F238E27FC236}">
                <a16:creationId xmlns:a16="http://schemas.microsoft.com/office/drawing/2014/main" id="{11E94468-AAC8-FA3B-7C76-9E3637D6E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B32B6F-87D5-CBEE-5660-D8BA47F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332" y="1735913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3C361-75BC-B9DD-0385-148C752D3431}"/>
              </a:ext>
            </a:extLst>
          </p:cNvPr>
          <p:cNvSpPr txBox="1"/>
          <p:nvPr/>
        </p:nvSpPr>
        <p:spPr>
          <a:xfrm>
            <a:off x="3514824" y="1208846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83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3B228-29EA-607B-1018-8AEA6BBFE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교통, 선박, 배, 물이(가) 표시된 사진&#10;&#10;자동 생성된 설명">
            <a:extLst>
              <a:ext uri="{FF2B5EF4-FFF2-40B4-BE49-F238E27FC236}">
                <a16:creationId xmlns:a16="http://schemas.microsoft.com/office/drawing/2014/main" id="{D10913D3-AAE8-B0F5-4DE9-9CBEDDD1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67A01C3-49C0-4E6C-90EC-FDF621E97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6675" y="1344028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7BD399-51DD-A763-3D15-683622ECFB1A}"/>
              </a:ext>
            </a:extLst>
          </p:cNvPr>
          <p:cNvSpPr txBox="1"/>
          <p:nvPr/>
        </p:nvSpPr>
        <p:spPr>
          <a:xfrm>
            <a:off x="3863167" y="816961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873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54</Words>
  <Application>Microsoft Office PowerPoint</Application>
  <PresentationFormat>와이드스크린</PresentationFormat>
  <Paragraphs>18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리디바탕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WooChi SIN</dc:creator>
  <cp:lastModifiedBy>WooChi SIN</cp:lastModifiedBy>
  <cp:revision>50</cp:revision>
  <dcterms:created xsi:type="dcterms:W3CDTF">2024-12-28T08:37:00Z</dcterms:created>
  <dcterms:modified xsi:type="dcterms:W3CDTF">2025-01-02T12:07:10Z</dcterms:modified>
</cp:coreProperties>
</file>